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24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1341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5047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e1a8d234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e1a8d234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874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e1a8d234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e1a8d234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01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e1a8d234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e1a8d234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1431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e1a8d234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e1a8d234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143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e1a8d234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e1a8d234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964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e1a8d234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e1a8d2343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5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e1a8d234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e1a8d234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835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e1a8d234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e1a8d234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182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e1a8d234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e1a8d234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155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e1a8d234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e1a8d234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00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l="1500" r="-1499"/>
          <a:stretch/>
        </p:blipFill>
        <p:spPr>
          <a:xfrm>
            <a:off x="339175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Affichage à l'écran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3" baseType="lpstr">
      <vt:lpstr>Arial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NBonneau</dc:creator>
  <cp:lastModifiedBy>NBonneau</cp:lastModifiedBy>
  <cp:revision>1</cp:revision>
  <dcterms:modified xsi:type="dcterms:W3CDTF">2020-02-20T20:30:11Z</dcterms:modified>
</cp:coreProperties>
</file>